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8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MeLAMiz0oFTjcs/ZVaoGPupC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8" name="Google Shape;16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606383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d6063839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gad6063839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e8da6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2de8da6d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a2de8da6d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15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71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etosa.io/ev/image-kerne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sgL7RrqhGKI?t=39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 - Convolutional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851a12d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Fully connected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dc851a12d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Tras una serie de capas convolucionales, las features se aplanan y entran como un vector 1D a una  fully connected layers, que son las capas de neuronas que ya conocemos.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dc851a12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50" y="2341575"/>
            <a:ext cx="4823650" cy="40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de8da6d3_0_3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arquitecture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ga2de8da6d3_0_3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es-ES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s-ES" sz="1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s-ES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capa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convolucional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detecta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locales interesantes, mientras que la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focaliza la atención en esas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reduciendo la dimensionalidad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a2de8da6d3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825" y="3102100"/>
            <a:ext cx="7913161" cy="26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4265295" y="2766218"/>
            <a:ext cx="366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s-ES">
                <a:solidFill>
                  <a:schemeClr val="accent1"/>
                </a:solidFill>
              </a:rPr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Dos dimensiones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294350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pixels entran como un vector, en una red neuronal normal. Independiza los pixels, y perderemos la relación 2D, formas, estructuras y patrones.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redes convolucionales se crean para sacarle partido  a la estructura espacial 2D de una imagen.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d606383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925" y="3094075"/>
            <a:ext cx="3512000" cy="28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d60638395_0_0"/>
          <p:cNvSpPr/>
          <p:nvPr/>
        </p:nvSpPr>
        <p:spPr>
          <a:xfrm>
            <a:off x="3791263" y="4400938"/>
            <a:ext cx="2232900" cy="25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ad6063839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76" y="3819350"/>
            <a:ext cx="2918700" cy="16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60638395_0_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Imágenes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2" name="Google Shape;112;gad60638395_0_8"/>
          <p:cNvSpPr/>
          <p:nvPr/>
        </p:nvSpPr>
        <p:spPr>
          <a:xfrm>
            <a:off x="598800" y="1294350"/>
            <a:ext cx="107052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realizar predicciones sobre datos espaciales lo mejor es acudir a RRNN, ya que el espacio dimensional es muy grande (todos 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y con técnicas como las </a:t>
            </a:r>
            <a:r>
              <a:rPr lang="es-E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convoluciones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el </a:t>
            </a:r>
            <a:r>
              <a:rPr lang="es-ES" sz="1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podremos trabajar con estos datos.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interpretamos el problema?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pixel es una entrada del algoritmo. Una neurona de entrada. Ahora manejamos el problema en 2D.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de la entrada habrá una serie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mediante las que transformaremos y reduciremos la dimensionalidad de la entrada. En esta etapa se aplica lo que se denomina convoluciones en la imagen, que no son más que transformaciones.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Después habrá una serie de capas de neuronas con las que entrenaremos el output de las convoluciones.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ad6063839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150" y="4625050"/>
            <a:ext cx="6977683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de8da6d3_0_15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Input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0" name="Google Shape;120;ga2de8da6d3_0_15"/>
          <p:cNvSpPr/>
          <p:nvPr/>
        </p:nvSpPr>
        <p:spPr>
          <a:xfrm>
            <a:off x="598800" y="1294350"/>
            <a:ext cx="10705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 que poner los datos en el formato de entrada de la red, que será un array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compuesto por altura x anchura (de las imágenes) x los canales (RGB o escala de grises).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 punto importante es normalizar los datos para mejorar los tiempos de entrenamiento y el performance del modelo. Dependerá de la codificación de la imagen, pero lo habitual es que los canales de colores vayan de 0 a 255.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a2de8da6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413" y="3932175"/>
            <a:ext cx="7618737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layer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Preprocesado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transformación que se aplica a la imagen para destacar las características predictivas de la misma. Se trata de aplicarle un filtro a la imagen.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a2de8da6d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75" y="2711925"/>
            <a:ext cx="5467226" cy="22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2de8da6d3_0_24"/>
          <p:cNvSpPr/>
          <p:nvPr/>
        </p:nvSpPr>
        <p:spPr>
          <a:xfrm>
            <a:off x="5723263" y="5360075"/>
            <a:ext cx="5112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esta página</a:t>
            </a:r>
            <a:r>
              <a:rPr lang="es-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podrás jugar con diferentes convoluciones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2de8da6d3_0_24"/>
          <p:cNvSpPr/>
          <p:nvPr/>
        </p:nvSpPr>
        <p:spPr>
          <a:xfrm>
            <a:off x="598800" y="2285250"/>
            <a:ext cx="42339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convolución se define por: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Matriz o kernel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Tendrá que ser de dimensiones menor a la imagen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márgenes por fuera de la imagen. Se usa para que el centro del kernel coincida con el pixel en cuestión.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saltos de la matriz entre un pixel y otro.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28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Convolutional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preprocesado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transformación que se aplica a la imagen para destacar las características predictivas de la misma. Se trata de aplicarle un filtro a la imagen.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2de8da6d3_0_24"/>
          <p:cNvSpPr/>
          <p:nvPr/>
        </p:nvSpPr>
        <p:spPr>
          <a:xfrm>
            <a:off x="598800" y="2285250"/>
            <a:ext cx="42339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convolución se define por: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Matriz o kernel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Tendrá que ser de dimensiones menor a la imagen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márgenes por fuera de la imagen. Se usa para que el centro del kernel coincida con el pixel en cuestión.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saltos de la matriz entre un pixel y otro.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05F4A5-1470-4EA8-A2BC-42DDFC0B2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2" r="6336"/>
          <a:stretch/>
        </p:blipFill>
        <p:spPr>
          <a:xfrm>
            <a:off x="4832700" y="2485950"/>
            <a:ext cx="6849227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layer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Preprocesado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transformación que se aplica a la imagen para destacar las características predictivas de la misma. Se trata de aplicarle un filtro a la imagen.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2de8da6d3_0_24"/>
          <p:cNvSpPr/>
          <p:nvPr/>
        </p:nvSpPr>
        <p:spPr>
          <a:xfrm>
            <a:off x="598800" y="2285250"/>
            <a:ext cx="42339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convolución se define por: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Matriz o </a:t>
            </a:r>
            <a:r>
              <a:rPr lang="es-ES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Tendrá que ser de dimensiones menor a la imagen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márgenes por fuera de la imagen. Se usa para que el centro del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coincida con el pixel en cuestión.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saltos de la matriz entre un pixel y otro.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E1335981-D50B-4F19-BF30-36C7FA1157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21" y="1963327"/>
            <a:ext cx="4942658" cy="409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43421EE-AB6A-4229-95BC-F398D86BE940}"/>
              </a:ext>
            </a:extLst>
          </p:cNvPr>
          <p:cNvSpPr/>
          <p:nvPr/>
        </p:nvSpPr>
        <p:spPr>
          <a:xfrm>
            <a:off x="1077953" y="5582861"/>
            <a:ext cx="3094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4"/>
              </a:rPr>
              <a:t>https://youtu.be/sgL7RrqhGKI?t=395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filtro defino?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ad60638395_0_18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lo decicimos nosotros. Probamos varios filtros aleatorios. La red los elige aleatoriamente, y crea features nuevas. Se va entrenando la red con esas features, ajustando el tipo de filtro que mejor prediga.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ad6063839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26" y="2624150"/>
            <a:ext cx="3721550" cy="32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d60638395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023" y="2169050"/>
            <a:ext cx="2816800" cy="45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Pooling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a2de8da6d3_0_7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pooling layers se encargan de realizar un submuestreo de sus inputs, de cara a reducir la dimensionalidad, el uso de memoria y el número de parámetros.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Estas capas funcionan como agregadoras, normalmente con el máximo de una matriz. En el siguiente ejemplo calcula el máximo dentro de una matriz de 2x2.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a2de8da6d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475" y="3505850"/>
            <a:ext cx="6438601" cy="267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741</Words>
  <Application>Microsoft Office PowerPoint</Application>
  <PresentationFormat>Panorámica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Neural Networks - Convolutional</vt:lpstr>
      <vt:lpstr>Dos dimensiones</vt:lpstr>
      <vt:lpstr>Imágenes</vt:lpstr>
      <vt:lpstr>Input</vt:lpstr>
      <vt:lpstr>Convolutional layer</vt:lpstr>
      <vt:lpstr>Convolutional layer</vt:lpstr>
      <vt:lpstr>Convolutional layer</vt:lpstr>
      <vt:lpstr>¿Qué filtro defino?</vt:lpstr>
      <vt:lpstr>Pooling layers</vt:lpstr>
      <vt:lpstr>Fully connected layers</vt:lpstr>
      <vt:lpstr>Convolutional arquitecture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- Convolutional</dc:title>
  <dc:creator>Gabriel VT</dc:creator>
  <cp:lastModifiedBy>TheBridge</cp:lastModifiedBy>
  <cp:revision>4</cp:revision>
  <dcterms:created xsi:type="dcterms:W3CDTF">2020-05-12T19:48:30Z</dcterms:created>
  <dcterms:modified xsi:type="dcterms:W3CDTF">2021-04-08T23:06:27Z</dcterms:modified>
</cp:coreProperties>
</file>